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7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0064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84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4101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99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38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4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9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9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6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7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2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2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45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544F8-A8FF-44D7-95A3-A410F25F4D2B}" type="datetimeFigureOut">
              <a:rPr lang="ko-KR" altLang="en-US" smtClean="0"/>
              <a:t>2017-09-04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5C8177-2C3E-443C-A86D-5C6136DA18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0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 err="1" smtClean="0"/>
              <a:t>리눅스</a:t>
            </a:r>
            <a:r>
              <a:rPr lang="ko-KR" altLang="en-US" sz="4800" dirty="0" smtClean="0"/>
              <a:t> 프로그래밍 </a:t>
            </a:r>
            <a:r>
              <a:rPr lang="en-US" altLang="ko-KR" sz="4800" dirty="0" smtClean="0"/>
              <a:t>1</a:t>
            </a:r>
            <a:r>
              <a:rPr lang="ko-KR" altLang="en-US" sz="4800" dirty="0" smtClean="0"/>
              <a:t>강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altLang="ko-KR" dirty="0" smtClean="0"/>
          </a:p>
          <a:p>
            <a:pPr algn="r"/>
            <a:r>
              <a:rPr lang="ko-KR" altLang="en-US" dirty="0" smtClean="0"/>
              <a:t>데이터융합</a:t>
            </a:r>
            <a:r>
              <a:rPr lang="en-US" altLang="ko-KR" dirty="0" smtClean="0"/>
              <a:t>SW</a:t>
            </a:r>
            <a:r>
              <a:rPr lang="ko-KR" altLang="en-US" dirty="0" smtClean="0"/>
              <a:t>과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박소연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93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81600" cy="3933183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44979" cy="4351338"/>
          </a:xfrm>
        </p:spPr>
        <p:txBody>
          <a:bodyPr/>
          <a:lstStyle/>
          <a:p>
            <a:r>
              <a:rPr lang="en-US" altLang="ko-KR" dirty="0" smtClean="0"/>
              <a:t>Ubuntu image </a:t>
            </a:r>
            <a:r>
              <a:rPr lang="ko-KR" altLang="en-US" dirty="0" smtClean="0"/>
              <a:t>다운로드 후</a:t>
            </a:r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실행</a:t>
            </a:r>
            <a:endParaRPr lang="en-US" altLang="ko-KR" dirty="0" smtClean="0"/>
          </a:p>
          <a:p>
            <a:r>
              <a:rPr lang="ko-KR" altLang="en-US" dirty="0" smtClean="0"/>
              <a:t>새로 만들기 버튼을 누르면</a:t>
            </a:r>
            <a:r>
              <a:rPr lang="en-US" altLang="ko-KR" dirty="0"/>
              <a:t> </a:t>
            </a:r>
            <a:r>
              <a:rPr lang="ko-KR" altLang="en-US" dirty="0" smtClean="0"/>
              <a:t>왼쪽 </a:t>
            </a:r>
            <a:r>
              <a:rPr lang="ko-KR" altLang="en-US" dirty="0" err="1" smtClean="0"/>
              <a:t>캡처</a:t>
            </a:r>
            <a:r>
              <a:rPr lang="ko-KR" altLang="en-US" dirty="0" smtClean="0"/>
              <a:t> 화면이 뜸</a:t>
            </a:r>
          </a:p>
          <a:p>
            <a:r>
              <a:rPr lang="ko-KR" altLang="en-US" dirty="0" err="1" smtClean="0"/>
              <a:t>가상머신의</a:t>
            </a:r>
            <a:r>
              <a:rPr lang="ko-KR" altLang="en-US" dirty="0" smtClean="0"/>
              <a:t> 이름을 자유롭게 지정 후 </a:t>
            </a:r>
            <a:r>
              <a:rPr lang="en-US" altLang="ko-KR" dirty="0" smtClean="0"/>
              <a:t>&lt;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38200" y="2045368"/>
            <a:ext cx="661737" cy="4010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65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69" y="1214479"/>
            <a:ext cx="3619500" cy="3905250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032" y="1214479"/>
            <a:ext cx="3590925" cy="3886200"/>
          </a:xfrm>
        </p:spPr>
      </p:pic>
      <p:sp>
        <p:nvSpPr>
          <p:cNvPr id="8" name="TextBox 7"/>
          <p:cNvSpPr txBox="1"/>
          <p:nvPr/>
        </p:nvSpPr>
        <p:spPr>
          <a:xfrm>
            <a:off x="1195136" y="5352340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가상머신에</a:t>
            </a:r>
            <a:r>
              <a:rPr lang="ko-KR" altLang="en-US" b="1" dirty="0" smtClean="0"/>
              <a:t> 할당할 메모리 크기 지정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실습에서는 </a:t>
            </a:r>
            <a:r>
              <a:rPr lang="en-US" altLang="ko-KR" b="1" dirty="0" smtClean="0"/>
              <a:t>1GB</a:t>
            </a:r>
            <a:r>
              <a:rPr lang="ko-KR" altLang="en-US" b="1" dirty="0" smtClean="0"/>
              <a:t>로 함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68189" y="535234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가상머신에</a:t>
            </a:r>
            <a:r>
              <a:rPr lang="ko-KR" altLang="en-US" b="1" dirty="0" smtClean="0"/>
              <a:t> 하드디스크 추가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3582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04" y="938504"/>
            <a:ext cx="3952875" cy="4200525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918" y="938504"/>
            <a:ext cx="3933825" cy="4181475"/>
          </a:xfrm>
        </p:spPr>
      </p:pic>
      <p:sp>
        <p:nvSpPr>
          <p:cNvPr id="8" name="TextBox 7"/>
          <p:cNvSpPr txBox="1"/>
          <p:nvPr/>
        </p:nvSpPr>
        <p:spPr>
          <a:xfrm>
            <a:off x="1242125" y="5382126"/>
            <a:ext cx="3847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가상 하드디스크 파일 형식 선택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기본으로 설정된 </a:t>
            </a:r>
            <a:r>
              <a:rPr lang="en-US" altLang="ko-KR" b="1" dirty="0" smtClean="0"/>
              <a:t>VDI</a:t>
            </a:r>
            <a:r>
              <a:rPr lang="ko-KR" altLang="en-US" b="1" dirty="0" smtClean="0"/>
              <a:t>로 그대로 함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31918" y="5382126"/>
            <a:ext cx="3571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하드디스크 파일 저장방식 선택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기본으로 설정된 </a:t>
            </a:r>
            <a:r>
              <a:rPr lang="ko-KR" altLang="en-US" b="1" dirty="0" err="1" smtClean="0"/>
              <a:t>동적할당</a:t>
            </a:r>
            <a:r>
              <a:rPr lang="ko-KR" altLang="en-US" b="1" dirty="0" smtClean="0"/>
              <a:t> 선택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278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66" y="1065066"/>
            <a:ext cx="3943350" cy="4238625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20" y="1065066"/>
            <a:ext cx="5181600" cy="3906231"/>
          </a:xfrm>
        </p:spPr>
      </p:pic>
      <p:sp>
        <p:nvSpPr>
          <p:cNvPr id="6" name="직사각형 5"/>
          <p:cNvSpPr/>
          <p:nvPr/>
        </p:nvSpPr>
        <p:spPr>
          <a:xfrm>
            <a:off x="4288645" y="3433011"/>
            <a:ext cx="1245882" cy="312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09259" y="4034119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가상 하드디스크 용량을 할당함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실습 과정에서는 </a:t>
            </a:r>
            <a:r>
              <a:rPr lang="en-US" altLang="ko-KR" b="1" dirty="0" smtClean="0"/>
              <a:t>10GB</a:t>
            </a:r>
            <a:r>
              <a:rPr lang="ko-KR" altLang="en-US" b="1" dirty="0" smtClean="0"/>
              <a:t>로 하였음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106783" y="5119025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가상머신</a:t>
            </a:r>
            <a:r>
              <a:rPr lang="ko-KR" altLang="en-US" b="1" dirty="0" smtClean="0"/>
              <a:t> 생성 완료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015919" y="1804738"/>
            <a:ext cx="1700333" cy="312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50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2" y="1666625"/>
            <a:ext cx="5024386" cy="4351338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211" y="1823004"/>
            <a:ext cx="5181600" cy="3226279"/>
          </a:xfrm>
        </p:spPr>
      </p:pic>
      <p:sp>
        <p:nvSpPr>
          <p:cNvPr id="6" name="직사각형 5"/>
          <p:cNvSpPr/>
          <p:nvPr/>
        </p:nvSpPr>
        <p:spPr>
          <a:xfrm>
            <a:off x="3991867" y="4539916"/>
            <a:ext cx="195124" cy="22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95423" y="2509212"/>
            <a:ext cx="1245882" cy="265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895874" y="3593432"/>
            <a:ext cx="400251" cy="8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57211" y="5371632"/>
            <a:ext cx="462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생성된 </a:t>
            </a:r>
            <a:r>
              <a:rPr lang="ko-KR" altLang="en-US" b="1" dirty="0" err="1" smtClean="0"/>
              <a:t>가상머신을</a:t>
            </a:r>
            <a:r>
              <a:rPr lang="ko-KR" altLang="en-US" b="1" dirty="0" smtClean="0"/>
              <a:t> 실행해서</a:t>
            </a:r>
            <a:endParaRPr lang="en-US" altLang="ko-KR" b="1" dirty="0" smtClean="0"/>
          </a:p>
          <a:p>
            <a:r>
              <a:rPr lang="ko-KR" altLang="en-US" b="1" dirty="0" smtClean="0"/>
              <a:t>시동디스크로 </a:t>
            </a:r>
            <a:r>
              <a:rPr lang="en-US" altLang="ko-KR" b="1" dirty="0" smtClean="0"/>
              <a:t>Ubuntu image </a:t>
            </a:r>
            <a:r>
              <a:rPr lang="ko-KR" altLang="en-US" b="1" dirty="0" smtClean="0"/>
              <a:t>파일을 선택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564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98" y="1135815"/>
            <a:ext cx="4996268" cy="4351338"/>
          </a:xfrm>
        </p:spPr>
      </p:pic>
      <p:sp>
        <p:nvSpPr>
          <p:cNvPr id="6" name="직사각형 5"/>
          <p:cNvSpPr/>
          <p:nvPr/>
        </p:nvSpPr>
        <p:spPr>
          <a:xfrm>
            <a:off x="3192379" y="4307305"/>
            <a:ext cx="625642" cy="216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06237" y="3126818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시작 버튼을 누르면 </a:t>
            </a:r>
            <a:r>
              <a:rPr lang="en-US" altLang="ko-KR" b="1" dirty="0" smtClean="0"/>
              <a:t>Ubuntu </a:t>
            </a:r>
            <a:r>
              <a:rPr lang="ko-KR" altLang="en-US" b="1" dirty="0" smtClean="0"/>
              <a:t>설치 과정이 시작됨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7119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90" y="1240268"/>
            <a:ext cx="5181600" cy="3933883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21" y="1240268"/>
            <a:ext cx="5181600" cy="3907954"/>
          </a:xfrm>
        </p:spPr>
      </p:pic>
      <p:sp>
        <p:nvSpPr>
          <p:cNvPr id="6" name="직사각형 5"/>
          <p:cNvSpPr/>
          <p:nvPr/>
        </p:nvSpPr>
        <p:spPr>
          <a:xfrm>
            <a:off x="1433149" y="3757174"/>
            <a:ext cx="892956" cy="185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09284" y="3043056"/>
            <a:ext cx="1307432" cy="144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82233" y="536171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언어를 </a:t>
            </a:r>
            <a:r>
              <a:rPr lang="en-US" altLang="ko-KR" b="1" dirty="0" smtClean="0"/>
              <a:t>English</a:t>
            </a:r>
            <a:r>
              <a:rPr lang="ko-KR" altLang="en-US" b="1" dirty="0" smtClean="0"/>
              <a:t>로 설정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631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0" y="884794"/>
            <a:ext cx="5181600" cy="392293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10" y="895993"/>
            <a:ext cx="5181600" cy="3900540"/>
          </a:xfrm>
        </p:spPr>
      </p:pic>
      <p:sp>
        <p:nvSpPr>
          <p:cNvPr id="7" name="TextBox 6"/>
          <p:cNvSpPr txBox="1"/>
          <p:nvPr/>
        </p:nvSpPr>
        <p:spPr>
          <a:xfrm>
            <a:off x="1588168" y="5205663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리눅스</a:t>
            </a:r>
            <a:r>
              <a:rPr lang="ko-KR" altLang="en-US" b="1" dirty="0" smtClean="0"/>
              <a:t> 언어를 </a:t>
            </a:r>
            <a:r>
              <a:rPr lang="en-US" altLang="ko-KR" b="1" dirty="0" smtClean="0"/>
              <a:t>English</a:t>
            </a:r>
            <a:r>
              <a:rPr lang="ko-KR" altLang="en-US" b="1" dirty="0" smtClean="0"/>
              <a:t>로 설정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906126" y="5205663"/>
            <a:ext cx="30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지역을 </a:t>
            </a:r>
            <a:r>
              <a:rPr lang="en-US" altLang="ko-KR" b="1" dirty="0" smtClean="0"/>
              <a:t>United State</a:t>
            </a:r>
            <a:r>
              <a:rPr lang="ko-KR" altLang="en-US" b="1" dirty="0" smtClean="0"/>
              <a:t>로 설정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8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" y="857534"/>
            <a:ext cx="5181600" cy="391328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47" y="851161"/>
            <a:ext cx="5181600" cy="3926033"/>
          </a:xfrm>
        </p:spPr>
      </p:pic>
      <p:sp>
        <p:nvSpPr>
          <p:cNvPr id="7" name="TextBox 6"/>
          <p:cNvSpPr txBox="1"/>
          <p:nvPr/>
        </p:nvSpPr>
        <p:spPr>
          <a:xfrm>
            <a:off x="6673516" y="5029200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키보드 국가를 </a:t>
            </a:r>
            <a:r>
              <a:rPr lang="en-US" altLang="ko-KR" b="1" dirty="0" smtClean="0"/>
              <a:t>English(US)</a:t>
            </a:r>
            <a:r>
              <a:rPr lang="ko-KR" altLang="en-US" b="1" dirty="0" smtClean="0"/>
              <a:t>로 설정</a:t>
            </a:r>
            <a:endParaRPr lang="ko-KR" altLang="en-US" b="1" dirty="0"/>
          </a:p>
        </p:txBody>
      </p:sp>
      <p:sp>
        <p:nvSpPr>
          <p:cNvPr id="8" name="직사각형 7"/>
          <p:cNvSpPr/>
          <p:nvPr/>
        </p:nvSpPr>
        <p:spPr>
          <a:xfrm>
            <a:off x="4973052" y="2887579"/>
            <a:ext cx="625642" cy="216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6589" y="5029200"/>
            <a:ext cx="420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키보드 레이아웃 변경을 묻는 화면에서</a:t>
            </a:r>
            <a:endParaRPr lang="en-US" altLang="ko-KR" b="1" dirty="0" smtClean="0"/>
          </a:p>
          <a:p>
            <a:r>
              <a:rPr lang="en-US" altLang="ko-KR" b="1" dirty="0" smtClean="0"/>
              <a:t>No</a:t>
            </a:r>
            <a:r>
              <a:rPr lang="ko-KR" altLang="en-US" b="1" dirty="0" smtClean="0"/>
              <a:t>를</a:t>
            </a:r>
            <a:r>
              <a:rPr lang="en-US" altLang="ko-KR" b="1" dirty="0"/>
              <a:t> </a:t>
            </a:r>
            <a:r>
              <a:rPr lang="ko-KR" altLang="en-US" b="1" dirty="0" smtClean="0"/>
              <a:t>선택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88247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33" y="1097038"/>
            <a:ext cx="5181600" cy="393218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" y="1109963"/>
            <a:ext cx="5181600" cy="3909809"/>
          </a:xfrm>
        </p:spPr>
      </p:pic>
      <p:sp>
        <p:nvSpPr>
          <p:cNvPr id="7" name="직사각형 6"/>
          <p:cNvSpPr/>
          <p:nvPr/>
        </p:nvSpPr>
        <p:spPr>
          <a:xfrm>
            <a:off x="930444" y="2999875"/>
            <a:ext cx="753977" cy="425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92316" y="3424989"/>
            <a:ext cx="681790" cy="176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56299" y="5174953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Hostname</a:t>
            </a:r>
            <a:r>
              <a:rPr lang="ko-KR" altLang="en-US" b="1" dirty="0"/>
              <a:t> </a:t>
            </a:r>
            <a:r>
              <a:rPr lang="ko-KR" altLang="en-US" b="1" dirty="0" smtClean="0"/>
              <a:t>지정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6513097" y="2947731"/>
            <a:ext cx="1612230" cy="425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016709" y="5174953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Fullname</a:t>
            </a:r>
            <a:r>
              <a:rPr lang="en-US" altLang="ko-KR" b="1" dirty="0" smtClean="0"/>
              <a:t> </a:t>
            </a:r>
            <a:r>
              <a:rPr lang="ko-KR" altLang="en-US" b="1" dirty="0"/>
              <a:t>지</a:t>
            </a:r>
            <a:r>
              <a:rPr lang="ko-KR" altLang="en-US" b="1" dirty="0" smtClean="0"/>
              <a:t>정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274969" y="3336757"/>
            <a:ext cx="681790" cy="176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962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355076"/>
            <a:ext cx="8596668" cy="1320800"/>
          </a:xfrm>
        </p:spPr>
        <p:txBody>
          <a:bodyPr/>
          <a:lstStyle/>
          <a:p>
            <a:r>
              <a:rPr lang="ko-KR" altLang="en-US" dirty="0" smtClean="0"/>
              <a:t>수업내용 필기 정리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33522" y="2000167"/>
            <a:ext cx="5175249" cy="388143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7915" y="2000166"/>
            <a:ext cx="5175250" cy="3881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29351" y="2000166"/>
            <a:ext cx="5175251" cy="38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6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1" y="1258587"/>
            <a:ext cx="5181600" cy="3879850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8587"/>
            <a:ext cx="5181600" cy="3913287"/>
          </a:xfrm>
        </p:spPr>
      </p:pic>
      <p:sp>
        <p:nvSpPr>
          <p:cNvPr id="7" name="직사각형 6"/>
          <p:cNvSpPr/>
          <p:nvPr/>
        </p:nvSpPr>
        <p:spPr>
          <a:xfrm>
            <a:off x="1082842" y="2863516"/>
            <a:ext cx="1852863" cy="44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41884" y="5317679"/>
            <a:ext cx="234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 password </a:t>
            </a:r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154778" y="5317679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디렉토리</a:t>
            </a:r>
            <a:r>
              <a:rPr lang="ko-KR" altLang="en-US" b="1" dirty="0" smtClean="0"/>
              <a:t> 암호화를 묻는 질문에서</a:t>
            </a:r>
            <a:endParaRPr lang="en-US" altLang="ko-KR" b="1" dirty="0" smtClean="0"/>
          </a:p>
          <a:p>
            <a:r>
              <a:rPr lang="en-US" altLang="ko-KR" b="1" dirty="0" smtClean="0"/>
              <a:t>No</a:t>
            </a:r>
            <a:r>
              <a:rPr lang="ko-KR" altLang="en-US" b="1" dirty="0" smtClean="0"/>
              <a:t>를 선택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653931" y="3336758"/>
            <a:ext cx="324853" cy="232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42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64" y="1383697"/>
            <a:ext cx="5181600" cy="393952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2" y="1383697"/>
            <a:ext cx="5181600" cy="3935784"/>
          </a:xfrm>
        </p:spPr>
      </p:pic>
      <p:sp>
        <p:nvSpPr>
          <p:cNvPr id="9" name="직사각형 8"/>
          <p:cNvSpPr/>
          <p:nvPr/>
        </p:nvSpPr>
        <p:spPr>
          <a:xfrm>
            <a:off x="8999621" y="2881427"/>
            <a:ext cx="1515979" cy="2165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50758" y="5526505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자동으로 네트워크 </a:t>
            </a:r>
            <a:r>
              <a:rPr lang="ko-KR" altLang="en-US" b="1" smtClean="0"/>
              <a:t>시간대를 설정하는 중</a:t>
            </a:r>
            <a:endParaRPr lang="ko-KR" alt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6348664" y="5526505"/>
            <a:ext cx="5405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자동으로 설정된 시간대가 </a:t>
            </a:r>
            <a:r>
              <a:rPr lang="en-US" altLang="ko-KR" b="1" dirty="0" smtClean="0"/>
              <a:t>Seoul</a:t>
            </a:r>
            <a:r>
              <a:rPr lang="ko-KR" altLang="en-US" b="1" dirty="0" smtClean="0"/>
              <a:t>인 것을 확인하고 </a:t>
            </a:r>
            <a:endParaRPr lang="en-US" altLang="ko-KR" b="1" dirty="0" smtClean="0"/>
          </a:p>
          <a:p>
            <a:r>
              <a:rPr lang="en-US" altLang="ko-KR" b="1" dirty="0" smtClean="0"/>
              <a:t>Yes</a:t>
            </a:r>
            <a:r>
              <a:rPr lang="ko-KR" altLang="en-US" b="1" dirty="0" smtClean="0"/>
              <a:t>를 선택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1837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5" y="1141292"/>
            <a:ext cx="5181600" cy="3955371"/>
          </a:xfrm>
        </p:spPr>
      </p:pic>
      <p:sp>
        <p:nvSpPr>
          <p:cNvPr id="9" name="TextBox 8"/>
          <p:cNvSpPr txBox="1"/>
          <p:nvPr/>
        </p:nvSpPr>
        <p:spPr>
          <a:xfrm>
            <a:off x="1949117" y="5241042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디스크 파티션 방법 설정</a:t>
            </a:r>
            <a:endParaRPr lang="ko-KR" altLang="en-US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94" y="1141292"/>
            <a:ext cx="5220579" cy="3955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68653" y="52410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파티션할</a:t>
            </a:r>
            <a:r>
              <a:rPr lang="ko-KR" altLang="en-US" b="1" dirty="0" smtClean="0"/>
              <a:t> 디스크 선택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417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9" y="1197344"/>
            <a:ext cx="5181600" cy="393952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79" y="1169834"/>
            <a:ext cx="5181600" cy="3994542"/>
          </a:xfrm>
        </p:spPr>
      </p:pic>
      <p:sp>
        <p:nvSpPr>
          <p:cNvPr id="7" name="TextBox 6"/>
          <p:cNvSpPr txBox="1"/>
          <p:nvPr/>
        </p:nvSpPr>
        <p:spPr>
          <a:xfrm>
            <a:off x="1259305" y="5414210"/>
            <a:ext cx="407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파티션 변경사항을 확인하고 </a:t>
            </a:r>
            <a:r>
              <a:rPr lang="en-US" altLang="ko-KR" b="1" dirty="0" smtClean="0"/>
              <a:t>Yes </a:t>
            </a:r>
            <a:r>
              <a:rPr lang="ko-KR" altLang="en-US" b="1" dirty="0" smtClean="0"/>
              <a:t>선택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186863" y="5414210"/>
            <a:ext cx="290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디스크 할당 용량 지정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실습에서는 </a:t>
            </a:r>
            <a:r>
              <a:rPr lang="en-US" altLang="ko-KR" b="1" dirty="0" smtClean="0"/>
              <a:t>10.2GB</a:t>
            </a:r>
            <a:r>
              <a:rPr lang="ko-KR" altLang="en-US" b="1" dirty="0" smtClean="0"/>
              <a:t>로 함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9794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9" y="1215756"/>
            <a:ext cx="5181600" cy="3966865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89" y="1227791"/>
            <a:ext cx="5181600" cy="3942795"/>
          </a:xfrm>
        </p:spPr>
      </p:pic>
      <p:sp>
        <p:nvSpPr>
          <p:cNvPr id="7" name="TextBox 6"/>
          <p:cNvSpPr txBox="1"/>
          <p:nvPr/>
        </p:nvSpPr>
        <p:spPr>
          <a:xfrm>
            <a:off x="1203124" y="5358064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ko-KR" altLang="en-US" b="1" dirty="0" smtClean="0"/>
              <a:t>디스크에 변경사항을 저장하시겠습니까</a:t>
            </a:r>
            <a:r>
              <a:rPr lang="en-US" altLang="ko-KR" b="1" dirty="0" smtClean="0"/>
              <a:t>?”</a:t>
            </a:r>
          </a:p>
          <a:p>
            <a:r>
              <a:rPr lang="en-US" altLang="ko-KR" b="1" dirty="0" smtClean="0"/>
              <a:t>Yes </a:t>
            </a:r>
            <a:r>
              <a:rPr lang="ko-KR" altLang="en-US" b="1" dirty="0" smtClean="0"/>
              <a:t>선택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68605" y="535806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시스템 설치 중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50900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1" y="1119820"/>
            <a:ext cx="5181600" cy="3918106"/>
          </a:xfrm>
        </p:spPr>
      </p:pic>
      <p:pic>
        <p:nvPicPr>
          <p:cNvPr id="10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84" y="1119820"/>
            <a:ext cx="5181600" cy="3972769"/>
          </a:xfrm>
        </p:spPr>
      </p:pic>
      <p:sp>
        <p:nvSpPr>
          <p:cNvPr id="7" name="TextBox 6"/>
          <p:cNvSpPr txBox="1"/>
          <p:nvPr/>
        </p:nvSpPr>
        <p:spPr>
          <a:xfrm>
            <a:off x="1844842" y="5261810"/>
            <a:ext cx="2797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HTTP </a:t>
            </a:r>
            <a:r>
              <a:rPr lang="ko-KR" altLang="en-US" b="1" dirty="0" err="1" smtClean="0"/>
              <a:t>프록시</a:t>
            </a:r>
            <a:r>
              <a:rPr lang="ko-KR" altLang="en-US" b="1" dirty="0" smtClean="0"/>
              <a:t> 정보 설정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실습에서는 공백으로 둠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37469" y="5261809"/>
            <a:ext cx="411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자동 업데이트 설정 질문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실습에서는 자동 업데이트 설정 </a:t>
            </a:r>
            <a:r>
              <a:rPr lang="ko-KR" altLang="en-US" b="1" dirty="0" err="1" smtClean="0"/>
              <a:t>안함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4796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37" y="1213161"/>
            <a:ext cx="5181600" cy="3923930"/>
          </a:xfrm>
        </p:spPr>
      </p:pic>
      <p:pic>
        <p:nvPicPr>
          <p:cNvPr id="10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47" y="1213161"/>
            <a:ext cx="5181600" cy="3991232"/>
          </a:xfrm>
        </p:spPr>
      </p:pic>
      <p:sp>
        <p:nvSpPr>
          <p:cNvPr id="9" name="TextBox 8"/>
          <p:cNvSpPr txBox="1"/>
          <p:nvPr/>
        </p:nvSpPr>
        <p:spPr>
          <a:xfrm>
            <a:off x="2077452" y="535806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설치할 소프트웨어 선택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기본 설정 유지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34463" y="5358063"/>
            <a:ext cx="382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GRUB boot loader </a:t>
            </a:r>
            <a:r>
              <a:rPr lang="ko-KR" altLang="en-US" b="1" dirty="0" smtClean="0"/>
              <a:t>설치 여부 선택</a:t>
            </a:r>
            <a:endParaRPr lang="en-US" altLang="ko-KR" b="1" dirty="0" smtClean="0"/>
          </a:p>
          <a:p>
            <a:r>
              <a:rPr lang="en-US" altLang="ko-KR" b="1" dirty="0" smtClean="0"/>
              <a:t>(Yes </a:t>
            </a:r>
            <a:r>
              <a:rPr lang="ko-KR" altLang="en-US" b="1" dirty="0" smtClean="0"/>
              <a:t>선택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955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1" y="1134315"/>
            <a:ext cx="5181600" cy="390515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21" y="1107548"/>
            <a:ext cx="5181600" cy="3958691"/>
          </a:xfrm>
        </p:spPr>
      </p:pic>
      <p:sp>
        <p:nvSpPr>
          <p:cNvPr id="7" name="TextBox 6"/>
          <p:cNvSpPr txBox="1"/>
          <p:nvPr/>
        </p:nvSpPr>
        <p:spPr>
          <a:xfrm>
            <a:off x="7844590" y="519457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Ubuntu </a:t>
            </a:r>
            <a:r>
              <a:rPr lang="ko-KR" altLang="en-US" b="1" dirty="0" smtClean="0"/>
              <a:t>설치 완료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13810" y="519169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설치를 끝내는 중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48749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root </a:t>
            </a:r>
            <a:r>
              <a:rPr lang="ko-KR" altLang="en-US" dirty="0" smtClean="0"/>
              <a:t>비밀번호 설정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181600" cy="3257973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68" y="1825625"/>
            <a:ext cx="5181600" cy="4020422"/>
          </a:xfrm>
        </p:spPr>
      </p:pic>
      <p:sp>
        <p:nvSpPr>
          <p:cNvPr id="6" name="TextBox 5"/>
          <p:cNvSpPr txBox="1"/>
          <p:nvPr/>
        </p:nvSpPr>
        <p:spPr>
          <a:xfrm>
            <a:off x="2261938" y="521853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리눅스</a:t>
            </a:r>
            <a:r>
              <a:rPr lang="ko-KR" altLang="en-US" b="1" dirty="0" smtClean="0"/>
              <a:t> 부팅 중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424863" y="2185733"/>
            <a:ext cx="1435769" cy="252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99422" y="2531281"/>
            <a:ext cx="3771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FF00"/>
                </a:solidFill>
              </a:rPr>
              <a:t>리눅스를</a:t>
            </a:r>
            <a:r>
              <a:rPr lang="ko-KR" altLang="en-US" b="1" dirty="0" smtClean="0">
                <a:solidFill>
                  <a:srgbClr val="FFFF00"/>
                </a:solidFill>
              </a:rPr>
              <a:t> 부팅하고 </a:t>
            </a:r>
            <a:r>
              <a:rPr lang="en-US" altLang="ko-KR" b="1" dirty="0" smtClean="0">
                <a:solidFill>
                  <a:srgbClr val="FFFF00"/>
                </a:solidFill>
              </a:rPr>
              <a:t>login: </a:t>
            </a:r>
            <a:r>
              <a:rPr lang="ko-KR" altLang="en-US" b="1" dirty="0" smtClean="0">
                <a:solidFill>
                  <a:srgbClr val="FFFF00"/>
                </a:solidFill>
              </a:rPr>
              <a:t>뒤에</a:t>
            </a:r>
            <a:endParaRPr lang="en-US" altLang="ko-KR" b="1" dirty="0" smtClean="0">
              <a:solidFill>
                <a:srgbClr val="FFFF00"/>
              </a:solidFill>
            </a:endParaRPr>
          </a:p>
          <a:p>
            <a:r>
              <a:rPr lang="en-US" altLang="ko-KR" b="1" dirty="0" smtClean="0">
                <a:solidFill>
                  <a:srgbClr val="FFFF00"/>
                </a:solidFill>
              </a:rPr>
              <a:t>Username </a:t>
            </a:r>
            <a:r>
              <a:rPr lang="ko-KR" altLang="en-US" b="1" dirty="0" smtClean="0">
                <a:solidFill>
                  <a:srgbClr val="FFFF00"/>
                </a:solidFill>
              </a:rPr>
              <a:t>쓰고 </a:t>
            </a:r>
            <a:r>
              <a:rPr lang="ko-KR" altLang="en-US" b="1" dirty="0" err="1" smtClean="0">
                <a:solidFill>
                  <a:srgbClr val="FFFF00"/>
                </a:solidFill>
              </a:rPr>
              <a:t>엔터키를</a:t>
            </a:r>
            <a:r>
              <a:rPr lang="ko-KR" altLang="en-US" b="1" dirty="0" smtClean="0">
                <a:solidFill>
                  <a:srgbClr val="FFFF00"/>
                </a:solidFill>
              </a:rPr>
              <a:t> 누른 뒤 </a:t>
            </a:r>
            <a:endParaRPr lang="en-US" altLang="ko-KR" b="1" dirty="0" smtClean="0">
              <a:solidFill>
                <a:srgbClr val="FFFF00"/>
              </a:solidFill>
            </a:endParaRPr>
          </a:p>
          <a:p>
            <a:r>
              <a:rPr lang="en-US" altLang="ko-KR" b="1" dirty="0" smtClean="0">
                <a:solidFill>
                  <a:srgbClr val="FFFF00"/>
                </a:solidFill>
              </a:rPr>
              <a:t>Password</a:t>
            </a:r>
            <a:r>
              <a:rPr lang="ko-KR" altLang="en-US" b="1" dirty="0" smtClean="0">
                <a:solidFill>
                  <a:srgbClr val="FFFF00"/>
                </a:solidFill>
              </a:rPr>
              <a:t>를 치면 로그인 완료</a:t>
            </a:r>
            <a:endParaRPr lang="en-US" altLang="ko-KR" b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6" y="1311981"/>
            <a:ext cx="5181600" cy="3982964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16" y="1344718"/>
            <a:ext cx="5181600" cy="3917489"/>
          </a:xfrm>
        </p:spPr>
      </p:pic>
      <p:sp>
        <p:nvSpPr>
          <p:cNvPr id="6" name="직사각형 5"/>
          <p:cNvSpPr/>
          <p:nvPr/>
        </p:nvSpPr>
        <p:spPr>
          <a:xfrm>
            <a:off x="2037348" y="3966409"/>
            <a:ext cx="874294" cy="188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37348" y="4401760"/>
            <a:ext cx="345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Root </a:t>
            </a:r>
            <a:r>
              <a:rPr lang="ko-KR" altLang="en-US" b="1" dirty="0" smtClean="0">
                <a:solidFill>
                  <a:schemeClr val="bg1"/>
                </a:solidFill>
              </a:rPr>
              <a:t>비밀번호를 설정하기 위해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“$ </a:t>
            </a:r>
            <a:r>
              <a:rPr lang="en-US" altLang="ko-KR" b="1" dirty="0" err="1" smtClean="0">
                <a:solidFill>
                  <a:schemeClr val="bg1"/>
                </a:solidFill>
              </a:rPr>
              <a:t>sudo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passwd</a:t>
            </a:r>
            <a:r>
              <a:rPr lang="en-US" altLang="ko-KR" b="1" dirty="0" smtClean="0">
                <a:solidFill>
                  <a:schemeClr val="bg1"/>
                </a:solidFill>
              </a:rPr>
              <a:t> root” </a:t>
            </a:r>
            <a:r>
              <a:rPr lang="ko-KR" altLang="en-US" b="1" dirty="0" smtClean="0">
                <a:solidFill>
                  <a:schemeClr val="bg1"/>
                </a:solidFill>
              </a:rPr>
              <a:t>입력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06291" y="4090737"/>
            <a:ext cx="1517983" cy="311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0116" y="4425154"/>
            <a:ext cx="497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User</a:t>
            </a:r>
            <a:r>
              <a:rPr lang="ko-KR" altLang="en-US" b="1" dirty="0" smtClean="0">
                <a:solidFill>
                  <a:schemeClr val="bg1"/>
                </a:solidFill>
              </a:rPr>
              <a:t>의 비밀번호를 입력하면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new UNIX password</a:t>
            </a:r>
            <a:r>
              <a:rPr lang="ko-KR" altLang="en-US" b="1" dirty="0">
                <a:solidFill>
                  <a:schemeClr val="bg1"/>
                </a:solidFill>
              </a:rPr>
              <a:t>에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root </a:t>
            </a:r>
            <a:r>
              <a:rPr lang="ko-KR" altLang="en-US" b="1" dirty="0" smtClean="0">
                <a:solidFill>
                  <a:schemeClr val="bg1"/>
                </a:solidFill>
              </a:rPr>
              <a:t>비밀번호를 입력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0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smtClean="0"/>
              <a:t>Ubuntu </a:t>
            </a:r>
            <a:r>
              <a:rPr lang="ko-KR" altLang="en-US" dirty="0" smtClean="0"/>
              <a:t>설치 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50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90" y="1268546"/>
            <a:ext cx="5181600" cy="3925454"/>
          </a:xfrm>
        </p:spPr>
      </p:pic>
      <p:sp>
        <p:nvSpPr>
          <p:cNvPr id="6" name="직사각형 5"/>
          <p:cNvSpPr/>
          <p:nvPr/>
        </p:nvSpPr>
        <p:spPr>
          <a:xfrm>
            <a:off x="2129590" y="4223081"/>
            <a:ext cx="2009274" cy="252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792205" y="4409255"/>
            <a:ext cx="340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root </a:t>
            </a:r>
            <a:r>
              <a:rPr lang="ko-KR" altLang="en-US" b="1" dirty="0" smtClean="0">
                <a:solidFill>
                  <a:schemeClr val="bg1"/>
                </a:solidFill>
              </a:rPr>
              <a:t>비밀번호를 다시 입력하면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root </a:t>
            </a:r>
            <a:r>
              <a:rPr lang="ko-KR" altLang="en-US" b="1" dirty="0" smtClean="0">
                <a:solidFill>
                  <a:schemeClr val="bg1"/>
                </a:solidFill>
              </a:rPr>
              <a:t>비밀번호 설정 완료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93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7" y="1559842"/>
            <a:ext cx="9809764" cy="4038853"/>
          </a:xfrm>
        </p:spPr>
      </p:pic>
      <p:sp>
        <p:nvSpPr>
          <p:cNvPr id="11" name="직사각형 10"/>
          <p:cNvSpPr/>
          <p:nvPr/>
        </p:nvSpPr>
        <p:spPr>
          <a:xfrm>
            <a:off x="4371474" y="3579268"/>
            <a:ext cx="2646947" cy="9285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18825" y="4499811"/>
            <a:ext cx="287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VitrualBox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홈페이지에서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다운로드 버튼 클릭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7976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0" y="513346"/>
            <a:ext cx="11251969" cy="4764506"/>
          </a:xfrm>
        </p:spPr>
      </p:pic>
      <p:sp>
        <p:nvSpPr>
          <p:cNvPr id="5" name="직사각형 4"/>
          <p:cNvSpPr/>
          <p:nvPr/>
        </p:nvSpPr>
        <p:spPr>
          <a:xfrm>
            <a:off x="2334127" y="2720076"/>
            <a:ext cx="810126" cy="1113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6400" y="5531565"/>
            <a:ext cx="683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컴퓨터의 기본 </a:t>
            </a:r>
            <a:r>
              <a:rPr lang="en-US" altLang="ko-KR" b="1" dirty="0" smtClean="0"/>
              <a:t>OS</a:t>
            </a:r>
            <a:r>
              <a:rPr lang="ko-KR" altLang="en-US" b="1" dirty="0" smtClean="0"/>
              <a:t>가 </a:t>
            </a:r>
            <a:r>
              <a:rPr lang="en-US" altLang="ko-KR" b="1" dirty="0" smtClean="0"/>
              <a:t>Windows</a:t>
            </a:r>
            <a:r>
              <a:rPr lang="ko-KR" altLang="en-US" b="1" dirty="0" smtClean="0"/>
              <a:t>이므로 </a:t>
            </a:r>
            <a:r>
              <a:rPr lang="en-US" altLang="ko-KR" b="1" dirty="0" smtClean="0"/>
              <a:t>Windows hosts </a:t>
            </a:r>
            <a:r>
              <a:rPr lang="ko-KR" altLang="en-US" b="1" dirty="0" smtClean="0"/>
              <a:t>클릭해서</a:t>
            </a:r>
            <a:endParaRPr lang="en-US" altLang="ko-KR" b="1" dirty="0" smtClean="0"/>
          </a:p>
          <a:p>
            <a:r>
              <a:rPr lang="en-US" altLang="ko-KR" b="1" dirty="0" err="1" smtClean="0"/>
              <a:t>VirtualBox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설치파일 다운로드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792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8" y="754522"/>
            <a:ext cx="4762500" cy="3686175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66" y="754522"/>
            <a:ext cx="4772025" cy="3705225"/>
          </a:xfrm>
        </p:spPr>
      </p:pic>
      <p:sp>
        <p:nvSpPr>
          <p:cNvPr id="7" name="TextBox 6"/>
          <p:cNvSpPr txBox="1"/>
          <p:nvPr/>
        </p:nvSpPr>
        <p:spPr>
          <a:xfrm>
            <a:off x="951498" y="4572000"/>
            <a:ext cx="474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VirtualBox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 파일 실행해서 인스톨 시작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174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3" y="710698"/>
            <a:ext cx="2858502" cy="2212481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38" y="730415"/>
            <a:ext cx="2792830" cy="2192764"/>
          </a:xfrm>
        </p:spPr>
      </p:pic>
      <p:pic>
        <p:nvPicPr>
          <p:cNvPr id="8" name="내용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03" y="3521243"/>
            <a:ext cx="2858502" cy="2236086"/>
          </a:xfrm>
          <a:prstGeom prst="rect">
            <a:avLst/>
          </a:prstGeom>
        </p:spPr>
      </p:pic>
      <p:pic>
        <p:nvPicPr>
          <p:cNvPr id="9" name="내용 개체 틀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138" y="3521243"/>
            <a:ext cx="2874146" cy="22360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1580" y="2735179"/>
            <a:ext cx="292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계속 </a:t>
            </a:r>
            <a:r>
              <a:rPr lang="en-US" altLang="ko-KR" b="1" dirty="0" smtClean="0"/>
              <a:t>Next</a:t>
            </a:r>
            <a:r>
              <a:rPr lang="ko-KR" altLang="en-US" b="1" dirty="0" smtClean="0"/>
              <a:t>를 눌러서 </a:t>
            </a:r>
            <a:endParaRPr lang="en-US" altLang="ko-KR" b="1" dirty="0" smtClean="0"/>
          </a:p>
          <a:p>
            <a:r>
              <a:rPr lang="en-US" altLang="ko-KR" b="1" dirty="0" err="1" smtClean="0"/>
              <a:t>VitualBox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 완료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793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Ubuntu image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8" y="1554329"/>
            <a:ext cx="10351543" cy="4140617"/>
          </a:xfrm>
        </p:spPr>
      </p:pic>
      <p:sp>
        <p:nvSpPr>
          <p:cNvPr id="6" name="직사각형 5"/>
          <p:cNvSpPr/>
          <p:nvPr/>
        </p:nvSpPr>
        <p:spPr>
          <a:xfrm>
            <a:off x="6585285" y="2191627"/>
            <a:ext cx="489284" cy="2467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97052" y="2438401"/>
            <a:ext cx="2741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Ubuntu </a:t>
            </a:r>
            <a:r>
              <a:rPr lang="ko-KR" altLang="en-US" b="1" dirty="0" smtClean="0">
                <a:solidFill>
                  <a:schemeClr val="bg1"/>
                </a:solidFill>
              </a:rPr>
              <a:t>홈페이지에서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Downloads-Server </a:t>
            </a:r>
            <a:r>
              <a:rPr lang="ko-KR" altLang="en-US" b="1" dirty="0" smtClean="0">
                <a:solidFill>
                  <a:schemeClr val="bg1"/>
                </a:solidFill>
              </a:rPr>
              <a:t>클릭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5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24" y="960377"/>
            <a:ext cx="9579925" cy="4630297"/>
          </a:xfrm>
        </p:spPr>
      </p:pic>
      <p:sp>
        <p:nvSpPr>
          <p:cNvPr id="6" name="직사각형 5"/>
          <p:cNvSpPr/>
          <p:nvPr/>
        </p:nvSpPr>
        <p:spPr>
          <a:xfrm>
            <a:off x="3205802" y="3023937"/>
            <a:ext cx="4940968" cy="11069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46770" y="3112168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컴퓨터 시스템이 </a:t>
            </a:r>
            <a:r>
              <a:rPr lang="en-US" altLang="ko-KR" b="1" dirty="0" smtClean="0"/>
              <a:t>64bit</a:t>
            </a:r>
            <a:r>
              <a:rPr lang="ko-KR" altLang="en-US" b="1" dirty="0" smtClean="0"/>
              <a:t>이기 때문에</a:t>
            </a:r>
            <a:endParaRPr lang="en-US" altLang="ko-KR" b="1" dirty="0" smtClean="0"/>
          </a:p>
          <a:p>
            <a:r>
              <a:rPr lang="ko-KR" altLang="en-US" b="1" dirty="0" smtClean="0"/>
              <a:t>이것을 다운로드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92981605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</TotalTime>
  <Words>350</Words>
  <Application>Microsoft Office PowerPoint</Application>
  <PresentationFormat>와이드스크린</PresentationFormat>
  <Paragraphs>79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HY그래픽M</vt:lpstr>
      <vt:lpstr>맑은 고딕</vt:lpstr>
      <vt:lpstr>Arial</vt:lpstr>
      <vt:lpstr>Trebuchet MS</vt:lpstr>
      <vt:lpstr>Wingdings 3</vt:lpstr>
      <vt:lpstr>패싯</vt:lpstr>
      <vt:lpstr>리눅스 프로그래밍 1강</vt:lpstr>
      <vt:lpstr>수업내용 필기 정리</vt:lpstr>
      <vt:lpstr>[Ubuntu 설치 과정]</vt:lpstr>
      <vt:lpstr>1. VirtualBox 설치</vt:lpstr>
      <vt:lpstr>PowerPoint 프레젠테이션</vt:lpstr>
      <vt:lpstr>PowerPoint 프레젠테이션</vt:lpstr>
      <vt:lpstr>PowerPoint 프레젠테이션</vt:lpstr>
      <vt:lpstr>2. Ubuntu image 다운로드</vt:lpstr>
      <vt:lpstr>PowerPoint 프레젠테이션</vt:lpstr>
      <vt:lpstr>3. VirtualBox 가상머신 만들기</vt:lpstr>
      <vt:lpstr>PowerPoint 프레젠테이션</vt:lpstr>
      <vt:lpstr>PowerPoint 프레젠테이션</vt:lpstr>
      <vt:lpstr>PowerPoint 프레젠테이션</vt:lpstr>
      <vt:lpstr>4. Ubuntu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리눅스 root 비밀번호 설정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 프로그래밍 1강</dc:title>
  <dc:creator>401ST-44</dc:creator>
  <cp:lastModifiedBy>401ST-44</cp:lastModifiedBy>
  <cp:revision>15</cp:revision>
  <dcterms:created xsi:type="dcterms:W3CDTF">2017-09-04T06:04:11Z</dcterms:created>
  <dcterms:modified xsi:type="dcterms:W3CDTF">2017-09-04T08:32:14Z</dcterms:modified>
</cp:coreProperties>
</file>